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8EA49-93AD-C8D7-7069-13958270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F20EEB-906B-B83B-C15F-416C0934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E7E7-003C-4780-9DAE-BADFEEFFBA08}" type="datetimeFigureOut">
              <a:rPr lang="nl-NL" smtClean="0"/>
              <a:t>4-7-2025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BB53DD-858F-68FF-F673-34107DD4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6BDAB3-948F-0118-716C-F9BF60D2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FB31-93BF-4B03-8C22-754AD7412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69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345F35-DF96-E0AF-9170-21C883E9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7718C-B71D-9850-02C7-9A5EC3F28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94B478-A265-91CB-F7D0-2EBB9E7F9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0E7E7-003C-4780-9DAE-BADFEEFFBA08}" type="datetimeFigureOut">
              <a:rPr lang="nl-NL" smtClean="0"/>
              <a:t>4-7-2025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C531A1-3144-D3ED-C06C-23AF6F7D2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365A6E-9CF9-39A5-EB05-6858D43B6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01FB31-93BF-4B03-8C22-754AD74125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4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F491B2-B642-2C2C-2824-DC19FB27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Fries Verdienvermogen versterken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E234CA-15FF-0371-B211-9CA41E912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B5AAD0-B716-DFB7-90DC-69ED0F2F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Friese Demografie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3ADF9F-8752-B494-3B93-0809B44F4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039FE5-14B5-FBDB-84B6-12741658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Gevolgen arbeidsmarkt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4AB017-F5CA-F40E-F58E-B88EC223D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DD653F-82D9-127C-D3FE-772AA5E5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 nu?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4DDB3A-E4F7-E8FA-1221-838706567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DB2818-3302-4868-04AB-0CA13BD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Krimp Arbeidsmarkt remmen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29A55C-39E8-A0E2-8114-DFA873180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466DE8-7B06-5686-299A-C6907909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binnenlandse verhuizingen in Fryslân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75CBED-7320-DEB0-1CA2-BFF73A28E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5016C4-3E5E-2675-3EA9-790F9EC5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Productiviteit moet omhoog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FC293A-38EF-6BD5-8DA5-273FC26B6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B7D0C6-C858-E3D9-E181-71088038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Economisch Toegevoegde Waarde moet omhoog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172CF0-1410-A376-01A4-D9E08BEED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806665-ECD2-CA07-BACC-CD577E31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 weten?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97FC93-44F6-B024-1E04-322A2A964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9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Diavoorstelling (16:9)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Kantoorthema</vt:lpstr>
      <vt:lpstr>Fries Verdienvermogen versterken</vt:lpstr>
      <vt:lpstr>Friese Demografie</vt:lpstr>
      <vt:lpstr>Gevolgen arbeidsmarkt</vt:lpstr>
      <vt:lpstr>En nu?</vt:lpstr>
      <vt:lpstr>Krimp Arbeidsmarkt remmen</vt:lpstr>
      <vt:lpstr>binnenlandse verhuizingen in Fryslân</vt:lpstr>
      <vt:lpstr>Productiviteit moet omhoog</vt:lpstr>
      <vt:lpstr>Economisch Toegevoegde Waarde moet omhoog</vt:lpstr>
      <vt:lpstr>Meer weten?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Brands</dc:creator>
  <cp:lastModifiedBy>Stephanie Brands</cp:lastModifiedBy>
  <cp:revision>1</cp:revision>
  <dcterms:created xsi:type="dcterms:W3CDTF">2025-07-04T10:51:49Z</dcterms:created>
  <dcterms:modified xsi:type="dcterms:W3CDTF">2025-07-04T10:51:49Z</dcterms:modified>
</cp:coreProperties>
</file>